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17"/>
  </p:normalViewPr>
  <p:slideViewPr>
    <p:cSldViewPr snapToGrid="0">
      <p:cViewPr varScale="1">
        <p:scale>
          <a:sx n="90" d="100"/>
          <a:sy n="90" d="100"/>
        </p:scale>
        <p:origin x="232" y="6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AA1D38-D845-024E-BDC0-D08BC09A2F70}" type="datetimeFigureOut">
              <a:rPr lang="en-US" smtClean="0"/>
              <a:t>6/7/26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200EA6-49A0-6243-8CEE-E2A242AADF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5748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11C57-82BB-7FF9-A368-E877BD4CA3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2C75CA-D0E9-CF8C-A0C2-4BF6FD8A66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A1FE07-8B52-E963-DB3E-260376FD5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C4B12-EBFD-494F-9BD9-91F0DE1EB2CD}" type="datetimeFigureOut">
              <a:rPr lang="en-US" smtClean="0"/>
              <a:t>6/7/26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1C749A-BDC9-BF20-B985-00EAAB124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CDBA77-2B5E-8DFD-7D11-FA1405DA5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772FE-9A4D-D842-8F06-74CD2AD7F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766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F495A-91B9-2CFD-50D3-BE4B0A23D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0D86B3-7500-FCF7-A4CE-9674A5A073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25DBE7-CB6E-FB84-BFCA-BA7C6274A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C4B12-EBFD-494F-9BD9-91F0DE1EB2CD}" type="datetimeFigureOut">
              <a:rPr lang="en-US" smtClean="0"/>
              <a:t>6/7/26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717DDF-5C75-C705-9524-C9E85F2A3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2EC4C9-CAD0-F98F-CFDD-8E3301F05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772FE-9A4D-D842-8F06-74CD2AD7F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77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80A672D-59ED-D449-99C6-DE2A1F0D49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6B6F7F-88F6-5CBC-DE6C-AB7BF6E488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175CD-1C69-7ACE-C147-6B37CC2E7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C4B12-EBFD-494F-9BD9-91F0DE1EB2CD}" type="datetimeFigureOut">
              <a:rPr lang="en-US" smtClean="0"/>
              <a:t>6/7/26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4F3BF-162B-F5CE-0234-095B6921C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09D077-026E-D51F-C9FF-3507BD952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772FE-9A4D-D842-8F06-74CD2AD7F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20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005DD-6150-EA14-55C4-A1F8F6674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D470F3-C30D-F246-71D5-C6E59A34CE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CEF11D-AA62-BB60-F1FA-EBDC1E95C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C4B12-EBFD-494F-9BD9-91F0DE1EB2CD}" type="datetimeFigureOut">
              <a:rPr lang="en-US" smtClean="0"/>
              <a:t>6/7/26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7FDC7E-6D4D-F132-1E28-9B325C834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A9D1AB-934F-002F-C890-9B7E5BD02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772FE-9A4D-D842-8F06-74CD2AD7F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152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CCE0-5872-A6B4-B4B1-9C21AE016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66EEF8-8BD9-8783-EB8E-48CB7FFF57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2EEEB6-6DDF-C1C3-BFC5-9965D81FF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C4B12-EBFD-494F-9BD9-91F0DE1EB2CD}" type="datetimeFigureOut">
              <a:rPr lang="en-US" smtClean="0"/>
              <a:t>6/7/26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ADE739-A76F-BAD4-B98F-6DF81331B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48292F-86E5-8AB4-D5D5-7A5898368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772FE-9A4D-D842-8F06-74CD2AD7F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668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9E88D-BEE2-1D07-8556-79652F327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A3B421-04B9-F0A3-81E7-89ED4A6972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303DCF-4131-2BEA-C4E5-EBD2BBDAF4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01AD96-8219-056E-5286-96FD794117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C4B12-EBFD-494F-9BD9-91F0DE1EB2CD}" type="datetimeFigureOut">
              <a:rPr lang="en-US" smtClean="0"/>
              <a:t>6/7/26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4BCB3C-12E1-D4C8-F3A9-FEF1EBB34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22A0F9-29DE-EC44-9E92-5634EFB5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772FE-9A4D-D842-8F06-74CD2AD7F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625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D2410-3752-33B9-689F-DC7973EDD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20C5D6-7E24-D106-512F-8BCB064638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6F6B74-46BB-3234-75ED-B2F14A4CC8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F24B19-9865-3766-E841-44A8F3A93D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B1B2E0-BE95-DEE2-BC7B-80B9B652C7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EEE50C-3083-873C-E926-8E4996700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C4B12-EBFD-494F-9BD9-91F0DE1EB2CD}" type="datetimeFigureOut">
              <a:rPr lang="en-US" smtClean="0"/>
              <a:t>6/7/26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3C5F86-4D0F-D646-01D3-6D6A4952C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13EC83B-A9CE-41DD-C586-1DFC16E63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772FE-9A4D-D842-8F06-74CD2AD7F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924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49B83-F0F6-2B06-8F11-23388B606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3EB1AFC-33FA-AEAD-84C6-3E6DC47B7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C4B12-EBFD-494F-9BD9-91F0DE1EB2CD}" type="datetimeFigureOut">
              <a:rPr lang="en-US" smtClean="0"/>
              <a:t>6/7/26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9F23D0-B246-F39C-E7EB-14B5073F3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8D6D7C-6CD4-B3DA-B93F-CE4A687CD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772FE-9A4D-D842-8F06-74CD2AD7F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747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923623-6494-447C-7D8A-F23CB32E2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C4B12-EBFD-494F-9BD9-91F0DE1EB2CD}" type="datetimeFigureOut">
              <a:rPr lang="en-US" smtClean="0"/>
              <a:t>6/7/26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CC7A4E7-BC0C-B51F-F850-FC8556DB6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33C974-9485-1F82-5CA7-83F958759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772FE-9A4D-D842-8F06-74CD2AD7F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438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12C23-9FDB-428C-CE53-D61FECB69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B41076-2325-9767-8333-C7E380DF17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41E0EE-C7D3-8919-267B-935225CAB3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E8E74A-F383-50EB-22AF-42D34A6D2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C4B12-EBFD-494F-9BD9-91F0DE1EB2CD}" type="datetimeFigureOut">
              <a:rPr lang="en-US" smtClean="0"/>
              <a:t>6/7/26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2008A7-85E5-3F26-1155-213F75F91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86ADB5-8B6F-D9AF-D606-EC23AA6EA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772FE-9A4D-D842-8F06-74CD2AD7F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238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C6EBB-0C91-867D-0E16-F5D3BAF1B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2B582E-D9F3-FF30-519E-9FE2318FAA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7FD7CF-5A6A-860F-07A5-1B0D6828EF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9B0ACC-4A75-B0C6-1270-F6AE07D0F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C4B12-EBFD-494F-9BD9-91F0DE1EB2CD}" type="datetimeFigureOut">
              <a:rPr lang="en-US" smtClean="0"/>
              <a:t>6/7/26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9ACFC1-A7CC-E6EA-4A8A-B677BB7F7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55F1D9-2A03-95AA-D3FC-948BED69A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772FE-9A4D-D842-8F06-74CD2AD7F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902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F0F465-09FE-B178-18A1-D1C711A57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EF33B0-C873-39C8-B742-2AE5528912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DAE20A-CA23-0B4A-5E4B-B37FB9C287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3C4B12-EBFD-494F-9BD9-91F0DE1EB2CD}" type="datetimeFigureOut">
              <a:rPr lang="en-US" smtClean="0"/>
              <a:t>6/7/26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029AC6-AA47-0B2A-ED07-54AB278B98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FFA398-0045-9512-F1F2-D99E7B49B5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772FE-9A4D-D842-8F06-74CD2AD7F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690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89C18-9FE1-83D9-8E43-05118C60F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2125" y="2428875"/>
            <a:ext cx="6157913" cy="1100141"/>
          </a:xfrm>
        </p:spPr>
        <p:txBody>
          <a:bodyPr>
            <a:normAutofit/>
          </a:bodyPr>
          <a:lstStyle/>
          <a:p>
            <a:endParaRPr 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23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89C18-9FE1-83D9-8E43-05118C60F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150" y="114304"/>
            <a:ext cx="10515600" cy="514350"/>
          </a:xfrm>
        </p:spPr>
        <p:txBody>
          <a:bodyPr>
            <a:normAutofit/>
          </a:bodyPr>
          <a:lstStyle/>
          <a:p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2645B2-5220-20A9-3149-6DD4FBE0AD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613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64780-4D25-BEBE-9AAE-54FD8CDDD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343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</a:rPr>
              <a:t>Thank You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3A9E1B-3281-E00E-B39B-E94D2066E2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305968"/>
            <a:ext cx="10515600" cy="132556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000" dirty="0">
                <a:solidFill>
                  <a:schemeClr val="bg1"/>
                </a:solidFill>
              </a:rPr>
              <a:t>SEE YOU IN </a:t>
            </a:r>
            <a:r>
              <a:rPr lang="en-US" sz="4000" b="1" dirty="0">
                <a:solidFill>
                  <a:schemeClr val="bg1"/>
                </a:solidFill>
              </a:rPr>
              <a:t>DEXA 2027</a:t>
            </a:r>
          </a:p>
        </p:txBody>
      </p:sp>
    </p:spTree>
    <p:extLst>
      <p:ext uri="{BB962C8B-B14F-4D97-AF65-F5344CB8AC3E}">
        <p14:creationId xmlns:p14="http://schemas.microsoft.com/office/powerpoint/2010/main" val="15751459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7</Words>
  <Application>Microsoft Macintosh PowerPoint</Application>
  <PresentationFormat>Widescreen</PresentationFormat>
  <Paragraphs>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5</cp:revision>
  <dcterms:created xsi:type="dcterms:W3CDTF">2023-03-22T17:43:41Z</dcterms:created>
  <dcterms:modified xsi:type="dcterms:W3CDTF">2026-06-07T14:17:17Z</dcterms:modified>
</cp:coreProperties>
</file>