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89"/>
  </p:normalViewPr>
  <p:slideViewPr>
    <p:cSldViewPr snapToGrid="0">
      <p:cViewPr varScale="1">
        <p:scale>
          <a:sx n="115" d="100"/>
          <a:sy n="115" d="100"/>
        </p:scale>
        <p:origin x="7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1D38-D845-024E-BDC0-D08BC09A2F70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00EA6-49A0-6243-8CEE-E2A242AADF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C4B12-EBFD-494F-9BD9-91F0DE1EB2CD}" type="datetimeFigureOut">
              <a:rPr lang="en-US" smtClean="0"/>
              <a:t>11/16/24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72FE-9A4D-D842-8F06-74CD2AD7FE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3448" y="2043113"/>
            <a:ext cx="6986588" cy="1100141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0" y="28576"/>
            <a:ext cx="10515600" cy="514350"/>
          </a:xfrm>
        </p:spPr>
        <p:txBody>
          <a:bodyPr>
            <a:norm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3807" y="2341245"/>
            <a:ext cx="6198925" cy="1325563"/>
          </a:xfrm>
        </p:spPr>
        <p:txBody>
          <a:bodyPr/>
          <a:lstStyle/>
          <a:p>
            <a:r>
              <a:rPr lang="en-US" sz="7200" b="1" dirty="0">
                <a:solidFill>
                  <a:schemeClr val="bg1"/>
                </a:solidFill>
                <a:latin typeface="Calibri Bold" panose="020F0502020204030204" charset="0"/>
                <a:cs typeface="Calibri Bold" panose="020F0502020204030204" charset="0"/>
              </a:rPr>
              <a:t>Thank you!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Macintosh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Bold</vt:lpstr>
      <vt:lpstr>Calibri Light</vt:lpstr>
      <vt:lpstr>Office Theme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2023-11-12T10:10:36Z</dcterms:created>
  <dcterms:modified xsi:type="dcterms:W3CDTF">2024-11-16T16:22:17Z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1033-4.2.0.7541</vt:lpwstr>
  </property>
</Properties>
</file>